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CF30-066F-E746-B4C8-39A2C1EC8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FFD87-0708-CF4B-8913-23CAAA701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292C-094C-104F-A937-7C0B6193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43980-6229-D94B-BA88-5986D5DE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0056C-F57A-9646-8771-5154243C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1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2E62-8696-BE4D-B9C0-E11FF31A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F2065-2306-BF4E-A688-2AD764E00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F0E2-8940-4C46-9DF3-0ADEA9C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6510-7FC5-3E4B-8B3F-8F3EC009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40AD-34D3-484D-86D3-B5CCA984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14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3CA2D-8714-A24D-8FEA-FBEC31CE4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F9217-B244-604E-9DCA-B2EE808D3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AB678-4298-B540-B2DD-72C66260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E82AD-05DC-E940-98F0-D74EEC8D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988F3-B1C3-0045-A33F-5B6C368B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3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5BBD-1C40-B644-8DED-0A236763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C0D1-49D0-0145-BC4C-DEEAE722F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4D8A8-3413-0B42-8287-BEE9434B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198C-9DF3-B743-9CD1-F9ED9ED0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E9136-862D-CD46-A004-21B90F4F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8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3DBA-CD5D-C949-8995-43FBF1B4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8B1FF-9CC4-A345-BA49-B5D865C77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6A3F7-F07E-4C48-AB9F-C47CE597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7E16B-B29A-A34B-98A7-A76D94B8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9C05-DC72-F243-965D-9F9C0AC6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D3E5-572B-934B-9BFC-4C500506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CF15-7A5C-C14D-AC92-751D61123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D368A-F236-5F46-BC7F-F72EBE63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B290E-973D-7140-B263-0CE4659B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32FD8-D6E0-A94D-B3AD-418D887C0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68380-CB7B-4C42-AC78-BC4A9B8E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8B37-D4FA-6E4B-950F-9CA4E4F4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D81BD-1D30-7144-B249-E41811776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CE4D7-DFAB-2143-9D01-5069D1AA8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EB4B1-EF8A-8C46-86B9-8FE679E51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9D0E8-F138-BF4F-9C42-2E01739BC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78FDA-8F11-444C-B186-2EBCA696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29B7F-72A4-7C45-9270-BAD7A97E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40ACC-472B-D64E-BB1F-ACD75B21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0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FCE-5F1A-C640-B8CB-09C05CCD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73E21-A998-D84F-A9DB-A8AC6C2A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B57F3-A3AE-014D-82C6-15E28423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014C1-2FB0-A34C-B494-4EE65CAF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9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46D413-791C-4E48-94B4-128D080B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D1E0A-0546-6C4A-84C7-39FB553D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86D1-2476-5B42-A33A-1470F6E7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3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B6CD-DC31-3649-B85E-3DBFE2A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FC53-6110-7A4A-8EC3-DC0D4D83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BCD29-8445-824A-BEFE-57B64E818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2F05-AEBD-A94F-9323-E73B4BF0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7A230-E92C-0241-A019-CE7CC606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A32A4-AC85-8B4B-BBA5-27455C4B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4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0C19-98A3-E342-AC3C-88AB0598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FF7369-4890-CE4E-BF4E-4F6EDD1F5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C5BA2-EFBF-E449-893D-55AC82818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16C29-D801-8340-81A4-C61880FC0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C0310-1921-9643-90CF-6EBE2A48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0A847-0880-0544-BD07-1B135B3B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3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FB08C4-CFD9-F243-9E04-ADE97E3FC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56A8C-816C-E04D-8A14-785FB55FA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0632F-9FFA-B247-915F-B7A8A13FB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38D0F-B641-0240-8BB9-4F8CF7F64E3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18E7E-777F-C24B-BB18-C0D1077B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29DE-7CB8-2F46-B56C-E05853235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FC46-2364-DD41-9726-9A91D0706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itbritain.org/nation-region-county-data" TargetMode="External"/><Relationship Id="rId2" Type="http://schemas.openxmlformats.org/officeDocument/2006/relationships/hyperlink" Target="https://www.visitbritain.org/visitor-economy-fac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ogal.co.uk/london_station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127B-44FA-3340-BAFA-544A0BC829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Coursera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D4786-11C4-AD4C-9997-0AA79D55B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Clustering of London Underground Stations</a:t>
            </a:r>
          </a:p>
        </p:txBody>
      </p:sp>
    </p:spTree>
    <p:extLst>
      <p:ext uri="{BB962C8B-B14F-4D97-AF65-F5344CB8AC3E}">
        <p14:creationId xmlns:p14="http://schemas.microsoft.com/office/powerpoint/2010/main" val="384738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1DA1-A62D-C64E-B9ED-2D04F498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CBF2-AB52-BD42-8639-8C34FC82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Tourism is a vital part of the UK economy, accounting for 9.6% of jobs  (</a:t>
            </a:r>
            <a:r>
              <a:rPr lang="en-GB" u="sng" dirty="0">
                <a:hlinkClick r:id="rId2"/>
              </a:rPr>
              <a:t>https://www.visitbritain.org/visitor-economy-facts</a:t>
            </a:r>
            <a:r>
              <a:rPr lang="en-GB" dirty="0"/>
              <a:t>). </a:t>
            </a:r>
          </a:p>
          <a:p>
            <a:r>
              <a:rPr lang="en-GB" dirty="0"/>
              <a:t>London represents 55% of the tourism market, hosting a record 19.8m visits in 2017 (</a:t>
            </a:r>
            <a:r>
              <a:rPr lang="en-GB" u="sng" dirty="0">
                <a:hlinkClick r:id="rId3"/>
              </a:rPr>
              <a:t>https://www.visitbritain.org/nation-region-county-data</a:t>
            </a:r>
            <a:r>
              <a:rPr lang="en-GB" dirty="0"/>
              <a:t>). </a:t>
            </a:r>
          </a:p>
          <a:p>
            <a:r>
              <a:rPr lang="en-GB" dirty="0"/>
              <a:t>Each visitor spending on average £683.</a:t>
            </a:r>
          </a:p>
          <a:p>
            <a:endParaRPr lang="en-GB" dirty="0"/>
          </a:p>
          <a:p>
            <a:r>
              <a:rPr lang="en-GB" dirty="0"/>
              <a:t>This report will cluster London Underground stations in zones 1 and 2 to help tourists and businesses plan the best route around the city.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92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B827-19E1-1144-9187-27AB3A83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733A-93EE-B34D-9AD2-B9D277955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project was carried out using a </a:t>
            </a:r>
            <a:r>
              <a:rPr lang="en-GB" dirty="0" err="1"/>
              <a:t>Jupyter</a:t>
            </a:r>
            <a:r>
              <a:rPr lang="en-GB" dirty="0"/>
              <a:t> Notebook</a:t>
            </a:r>
          </a:p>
          <a:p>
            <a:r>
              <a:rPr lang="en-GB" dirty="0"/>
              <a:t>The data sources used were:</a:t>
            </a:r>
          </a:p>
          <a:p>
            <a:pPr lvl="1"/>
            <a:r>
              <a:rPr lang="en-GB" dirty="0"/>
              <a:t>4Square API for extracting venues nearby underground stations.</a:t>
            </a:r>
          </a:p>
          <a:p>
            <a:pPr lvl="1"/>
            <a:r>
              <a:rPr lang="en-GB" dirty="0" err="1"/>
              <a:t>Doogal</a:t>
            </a:r>
            <a:r>
              <a:rPr lang="en-GB" dirty="0"/>
              <a:t> (</a:t>
            </a:r>
            <a:r>
              <a:rPr lang="en-GB" u="sng" dirty="0">
                <a:hlinkClick r:id="rId2"/>
              </a:rPr>
              <a:t>https://www.doogal.co.uk/london_stations.php</a:t>
            </a:r>
            <a:r>
              <a:rPr lang="en-GB" dirty="0"/>
              <a:t>) which provides a list of all London Underground stations as a CSV file.</a:t>
            </a:r>
          </a:p>
          <a:p>
            <a:pPr lvl="1"/>
            <a:endParaRPr lang="en-GB" dirty="0"/>
          </a:p>
          <a:p>
            <a:r>
              <a:rPr lang="en-GB" dirty="0"/>
              <a:t> 4Square was queried using their API and London Underground station Lat/Long as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8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D782-8B2A-094F-A33E-6BD0CBA8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Un-clustered Map of London Underground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56D5F-09D8-5F4F-9885-98ADB66333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0399" y="1546535"/>
            <a:ext cx="8079821" cy="48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1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F468-B15A-4E42-BABA-84429320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Clustered Map of London Underground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0DA6-B63E-7C48-83C1-705922F5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4848" y="1825625"/>
            <a:ext cx="2762219" cy="4351338"/>
          </a:xfrm>
        </p:spPr>
        <p:txBody>
          <a:bodyPr>
            <a:normAutofit fontScale="62500" lnSpcReduction="20000"/>
          </a:bodyPr>
          <a:lstStyle/>
          <a:p>
            <a:r>
              <a:rPr lang="en-GB"/>
              <a:t>Red Cluster – Predominantly coffee shops and pubs with some convenience stores</a:t>
            </a:r>
          </a:p>
          <a:p>
            <a:r>
              <a:rPr lang="en-GB"/>
              <a:t>Purple Cluster – Mainly pubs most common with bars and hotels</a:t>
            </a:r>
          </a:p>
          <a:p>
            <a:r>
              <a:rPr lang="en-GB"/>
              <a:t>Blue Cluster – Restaurants and hotels with some retail shops</a:t>
            </a:r>
          </a:p>
          <a:p>
            <a:r>
              <a:rPr lang="en-GB"/>
              <a:t>Green Cluster – Market stalls with some restaurants</a:t>
            </a:r>
          </a:p>
          <a:p>
            <a:r>
              <a:rPr lang="en-GB"/>
              <a:t>Orange Cluster – Parks and sports facilities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5E123-5D1F-2240-BA73-52CE6EB44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767681"/>
            <a:ext cx="7842250" cy="446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9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213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Coursera Capstone Project</vt:lpstr>
      <vt:lpstr>Background</vt:lpstr>
      <vt:lpstr>Method And Data</vt:lpstr>
      <vt:lpstr>Un-clustered Map of London Underground</vt:lpstr>
      <vt:lpstr>Clustered Map of London Underground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Microsoft Office User</dc:creator>
  <cp:lastModifiedBy>Microsoft Office User</cp:lastModifiedBy>
  <cp:revision>1</cp:revision>
  <dcterms:created xsi:type="dcterms:W3CDTF">2018-11-28T21:41:57Z</dcterms:created>
  <dcterms:modified xsi:type="dcterms:W3CDTF">2018-11-28T21:49:42Z</dcterms:modified>
</cp:coreProperties>
</file>